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y="5143500" cx="9144000"/>
  <p:notesSz cx="6858000" cy="9144000"/>
  <p:embeddedFontLst>
    <p:embeddedFont>
      <p:font typeface="Economica"/>
      <p:regular r:id="rId28"/>
      <p:bold r:id="rId29"/>
      <p:italic r:id="rId30"/>
      <p:boldItalic r:id="rId31"/>
    </p:embeddedFont>
    <p:embeddedFont>
      <p:font typeface="Open Sans"/>
      <p:regular r:id="rId32"/>
      <p:bold r:id="rId33"/>
      <p:italic r:id="rId34"/>
      <p:boldItalic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Economica-regular.fntdata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Economica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Economica-boldItalic.fntdata"/><Relationship Id="rId30" Type="http://schemas.openxmlformats.org/officeDocument/2006/relationships/font" Target="fonts/Economica-italic.fntdata"/><Relationship Id="rId11" Type="http://schemas.openxmlformats.org/officeDocument/2006/relationships/slide" Target="slides/slide6.xml"/><Relationship Id="rId33" Type="http://schemas.openxmlformats.org/officeDocument/2006/relationships/font" Target="fonts/OpenSans-bold.fntdata"/><Relationship Id="rId10" Type="http://schemas.openxmlformats.org/officeDocument/2006/relationships/slide" Target="slides/slide5.xml"/><Relationship Id="rId32" Type="http://schemas.openxmlformats.org/officeDocument/2006/relationships/font" Target="fonts/OpenSans-regular.fntdata"/><Relationship Id="rId13" Type="http://schemas.openxmlformats.org/officeDocument/2006/relationships/slide" Target="slides/slide8.xml"/><Relationship Id="rId35" Type="http://schemas.openxmlformats.org/officeDocument/2006/relationships/font" Target="fonts/OpenSans-boldItalic.fntdata"/><Relationship Id="rId12" Type="http://schemas.openxmlformats.org/officeDocument/2006/relationships/slide" Target="slides/slide7.xml"/><Relationship Id="rId34" Type="http://schemas.openxmlformats.org/officeDocument/2006/relationships/font" Target="fonts/OpenSans-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505b3a06b0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505b3a06b0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4fd5542480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4fd5542480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fd5542480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fd5542480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4fd5542480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4fd5542480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Did not add tests for invalid input to save time as this user story is already large, this functionality can be showed in the live demo. I chose changing username and password to show that database and hashing works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4fd5542480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4fd5542480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4fd5542480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4fd5542480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4fd5542480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4fd5542480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4fd5542480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4fd5542480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4fd5542480_0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4fd5542480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4fd5542480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4fd5542480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4fd5542480_0_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4fd5542480_0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505b3a06b0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505b3a06b0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4fd5542480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4fd5542480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Only included one page for example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4fd5542480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4fd5542480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Only used one page for example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4fd5542480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4fd5542480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Testing password is 123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4fd554248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4fd554248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505b3a06b0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505b3a06b0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4fd5542480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4fd5542480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4fd5542480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4fd5542480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506a24dae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506a24dae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4fd5542480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4fd5542480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Only covered first case of invalid input, the others are </a:t>
            </a:r>
            <a:r>
              <a:rPr lang="en"/>
              <a:t>omitted</a:t>
            </a:r>
            <a:r>
              <a:rPr lang="en"/>
              <a:t> to save time and should be talked about onthis slide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4fd5542480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4fd5542480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4013" y="756700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1" name="Google Shape;11;p2"/>
          <p:cNvSpPr/>
          <p:nvPr/>
        </p:nvSpPr>
        <p:spPr>
          <a:xfrm rot="10800000">
            <a:off x="5318350" y="32667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11"/>
          <p:cNvSpPr txBox="1"/>
          <p:nvPr>
            <p:ph hasCustomPrompt="1" type="title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/>
          <p:nvPr>
            <p:ph idx="1" type="body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" name="Google Shape;5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flipH="1">
            <a:off x="7595938" y="4602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7" name="Google Shape;17;p3"/>
          <p:cNvSpPr/>
          <p:nvPr/>
        </p:nvSpPr>
        <p:spPr>
          <a:xfrm flipH="1" rot="10800000">
            <a:off x="466425" y="35583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8" name="Google Shape;18;p3"/>
          <p:cNvSpPr txBox="1"/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5" name="Google Shape;35;p7"/>
          <p:cNvSpPr txBox="1"/>
          <p:nvPr>
            <p:ph idx="1" type="body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6" name="Google Shape;36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8"/>
          <p:cNvSpPr txBox="1"/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0" name="Google Shape;4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4" name="Google Shape;44;p9"/>
          <p:cNvSpPr txBox="1"/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" type="subTitle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idx="1" type="body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/>
        </p:txBody>
      </p:sp>
      <p:sp>
        <p:nvSpPr>
          <p:cNvPr id="50" name="Google Shape;50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lux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5.png"/><Relationship Id="rId4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Relationship Id="rId4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0.png"/><Relationship Id="rId4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4.png"/><Relationship Id="rId4" Type="http://schemas.openxmlformats.org/officeDocument/2006/relationships/image" Target="../media/image1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Relationship Id="rId4" Type="http://schemas.openxmlformats.org/officeDocument/2006/relationships/image" Target="../media/image1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2.png"/><Relationship Id="rId4" Type="http://schemas.openxmlformats.org/officeDocument/2006/relationships/image" Target="../media/image2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Relationship Id="rId4" Type="http://schemas.openxmlformats.org/officeDocument/2006/relationships/image" Target="../media/image2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1.png"/><Relationship Id="rId4" Type="http://schemas.openxmlformats.org/officeDocument/2006/relationships/image" Target="../media/image1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3.png"/><Relationship Id="rId4" Type="http://schemas.openxmlformats.org/officeDocument/2006/relationships/image" Target="../media/image3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2.png"/><Relationship Id="rId4" Type="http://schemas.openxmlformats.org/officeDocument/2006/relationships/image" Target="../media/image3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1.png"/><Relationship Id="rId4" Type="http://schemas.openxmlformats.org/officeDocument/2006/relationships/image" Target="../media/image3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0.png"/><Relationship Id="rId4" Type="http://schemas.openxmlformats.org/officeDocument/2006/relationships/image" Target="../media/image2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7.png"/><Relationship Id="rId4" Type="http://schemas.openxmlformats.org/officeDocument/2006/relationships/image" Target="../media/image2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jpg"/><Relationship Id="rId4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idx="1" type="body"/>
          </p:nvPr>
        </p:nvSpPr>
        <p:spPr>
          <a:xfrm>
            <a:off x="2441850" y="2828650"/>
            <a:ext cx="4260300" cy="6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Sakshi Choudhary, Giorgi Khmaladze, Nick Litman, Mihir Somani, Conley Utz</a:t>
            </a:r>
            <a:endParaRPr sz="1400"/>
          </a:p>
        </p:txBody>
      </p:sp>
      <p:pic>
        <p:nvPicPr>
          <p:cNvPr id="63" name="Google Shape;63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8550" y="1382450"/>
            <a:ext cx="6266901" cy="144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2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latin typeface="Arial"/>
                <a:ea typeface="Arial"/>
                <a:cs typeface="Arial"/>
                <a:sym typeface="Arial"/>
              </a:rPr>
              <a:t>User Story #2</a:t>
            </a:r>
            <a:r>
              <a:rPr b="1" lang="en" sz="2400">
                <a:latin typeface="Arial"/>
                <a:ea typeface="Arial"/>
                <a:cs typeface="Arial"/>
                <a:sym typeface="Arial"/>
              </a:rPr>
              <a:t> - Fields correctly entered</a:t>
            </a:r>
            <a:endParaRPr sz="2400"/>
          </a:p>
        </p:txBody>
      </p:sp>
      <p:pic>
        <p:nvPicPr>
          <p:cNvPr id="129" name="Google Shape;129;p22"/>
          <p:cNvPicPr preferRelativeResize="0"/>
          <p:nvPr/>
        </p:nvPicPr>
        <p:blipFill rotWithShape="1">
          <a:blip r:embed="rId3">
            <a:alphaModFix/>
          </a:blip>
          <a:srcRect b="25661" l="19234" r="15694" t="0"/>
          <a:stretch/>
        </p:blipFill>
        <p:spPr>
          <a:xfrm>
            <a:off x="0" y="2078675"/>
            <a:ext cx="4564825" cy="2455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66450" y="2078675"/>
            <a:ext cx="4403050" cy="2455725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2"/>
          <p:cNvSpPr txBox="1"/>
          <p:nvPr/>
        </p:nvSpPr>
        <p:spPr>
          <a:xfrm>
            <a:off x="1621475" y="1788575"/>
            <a:ext cx="1160100" cy="29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Before</a:t>
            </a:r>
            <a:endParaRPr/>
          </a:p>
        </p:txBody>
      </p:sp>
      <p:sp>
        <p:nvSpPr>
          <p:cNvPr id="132" name="Google Shape;132;p22"/>
          <p:cNvSpPr txBox="1"/>
          <p:nvPr/>
        </p:nvSpPr>
        <p:spPr>
          <a:xfrm>
            <a:off x="6387925" y="1788575"/>
            <a:ext cx="1160100" cy="29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After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3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latin typeface="Arial"/>
                <a:ea typeface="Arial"/>
                <a:cs typeface="Arial"/>
                <a:sym typeface="Arial"/>
              </a:rPr>
              <a:t>User Story #3</a:t>
            </a:r>
            <a:r>
              <a:rPr b="1" lang="en" sz="2400">
                <a:latin typeface="Arial"/>
                <a:ea typeface="Arial"/>
                <a:cs typeface="Arial"/>
                <a:sym typeface="Arial"/>
              </a:rPr>
              <a:t> - User attempts to sign out</a:t>
            </a:r>
            <a:endParaRPr sz="2400"/>
          </a:p>
        </p:txBody>
      </p:sp>
      <p:pic>
        <p:nvPicPr>
          <p:cNvPr descr="C:\Users\saksh\Pictures\Screenshots\Screenshot (201).png" id="138" name="Google Shape;138;p23"/>
          <p:cNvPicPr preferRelativeResize="0"/>
          <p:nvPr/>
        </p:nvPicPr>
        <p:blipFill rotWithShape="1">
          <a:blip r:embed="rId3">
            <a:alphaModFix/>
          </a:blip>
          <a:srcRect b="4391" l="0" r="1787" t="8825"/>
          <a:stretch/>
        </p:blipFill>
        <p:spPr>
          <a:xfrm>
            <a:off x="152400" y="2229425"/>
            <a:ext cx="4343326" cy="2220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saksh\Pictures\Screenshots\Screenshot (202).png" id="139" name="Google Shape;139;p23"/>
          <p:cNvPicPr preferRelativeResize="0"/>
          <p:nvPr/>
        </p:nvPicPr>
        <p:blipFill rotWithShape="1">
          <a:blip r:embed="rId4">
            <a:alphaModFix/>
          </a:blip>
          <a:srcRect b="5100" l="265" r="1386" t="9749"/>
          <a:stretch/>
        </p:blipFill>
        <p:spPr>
          <a:xfrm>
            <a:off x="4800675" y="2208450"/>
            <a:ext cx="4343325" cy="226255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3"/>
          <p:cNvSpPr txBox="1"/>
          <p:nvPr/>
        </p:nvSpPr>
        <p:spPr>
          <a:xfrm>
            <a:off x="1710113" y="1879650"/>
            <a:ext cx="12279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Before</a:t>
            </a:r>
            <a:endParaRPr/>
          </a:p>
        </p:txBody>
      </p:sp>
      <p:sp>
        <p:nvSpPr>
          <p:cNvPr id="141" name="Google Shape;141;p23"/>
          <p:cNvSpPr txBox="1"/>
          <p:nvPr/>
        </p:nvSpPr>
        <p:spPr>
          <a:xfrm>
            <a:off x="6324475" y="1870050"/>
            <a:ext cx="1295700" cy="3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After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latin typeface="Arial"/>
                <a:ea typeface="Arial"/>
                <a:cs typeface="Arial"/>
                <a:sym typeface="Arial"/>
              </a:rPr>
              <a:t>User Story #4</a:t>
            </a:r>
            <a:r>
              <a:rPr b="1" lang="en" sz="2400">
                <a:latin typeface="Arial"/>
                <a:ea typeface="Arial"/>
                <a:cs typeface="Arial"/>
                <a:sym typeface="Arial"/>
              </a:rPr>
              <a:t> - User changes username</a:t>
            </a:r>
            <a:endParaRPr sz="2400"/>
          </a:p>
        </p:txBody>
      </p:sp>
      <p:pic>
        <p:nvPicPr>
          <p:cNvPr id="147" name="Google Shape;147;p24"/>
          <p:cNvPicPr preferRelativeResize="0"/>
          <p:nvPr/>
        </p:nvPicPr>
        <p:blipFill rotWithShape="1">
          <a:blip r:embed="rId3">
            <a:alphaModFix/>
          </a:blip>
          <a:srcRect b="10273" l="0" r="1816" t="0"/>
          <a:stretch/>
        </p:blipFill>
        <p:spPr>
          <a:xfrm>
            <a:off x="0" y="1794975"/>
            <a:ext cx="4304650" cy="3084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4"/>
          <p:cNvPicPr preferRelativeResize="0"/>
          <p:nvPr/>
        </p:nvPicPr>
        <p:blipFill rotWithShape="1">
          <a:blip r:embed="rId4">
            <a:alphaModFix/>
          </a:blip>
          <a:srcRect b="26777" l="0" r="0" t="0"/>
          <a:stretch/>
        </p:blipFill>
        <p:spPr>
          <a:xfrm>
            <a:off x="4839350" y="1794975"/>
            <a:ext cx="4304650" cy="3084176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4"/>
          <p:cNvSpPr txBox="1"/>
          <p:nvPr/>
        </p:nvSpPr>
        <p:spPr>
          <a:xfrm>
            <a:off x="6109975" y="1472775"/>
            <a:ext cx="1763400" cy="3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Before - Database</a:t>
            </a:r>
            <a:endParaRPr/>
          </a:p>
        </p:txBody>
      </p:sp>
      <p:sp>
        <p:nvSpPr>
          <p:cNvPr id="150" name="Google Shape;150;p24"/>
          <p:cNvSpPr txBox="1"/>
          <p:nvPr/>
        </p:nvSpPr>
        <p:spPr>
          <a:xfrm>
            <a:off x="1181375" y="1450125"/>
            <a:ext cx="19419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Before - Website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latin typeface="Arial"/>
                <a:ea typeface="Arial"/>
                <a:cs typeface="Arial"/>
                <a:sym typeface="Arial"/>
              </a:rPr>
              <a:t>User Story #4</a:t>
            </a:r>
            <a:r>
              <a:rPr b="1" lang="en" sz="2400">
                <a:latin typeface="Arial"/>
                <a:ea typeface="Arial"/>
                <a:cs typeface="Arial"/>
                <a:sym typeface="Arial"/>
              </a:rPr>
              <a:t> - User changes username</a:t>
            </a:r>
            <a:endParaRPr/>
          </a:p>
        </p:txBody>
      </p:sp>
      <p:pic>
        <p:nvPicPr>
          <p:cNvPr id="156" name="Google Shape;156;p25"/>
          <p:cNvPicPr preferRelativeResize="0"/>
          <p:nvPr/>
        </p:nvPicPr>
        <p:blipFill rotWithShape="1">
          <a:blip r:embed="rId3">
            <a:alphaModFix/>
          </a:blip>
          <a:srcRect b="31842" l="0" r="0" t="0"/>
          <a:stretch/>
        </p:blipFill>
        <p:spPr>
          <a:xfrm>
            <a:off x="0" y="1976400"/>
            <a:ext cx="4358225" cy="2876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5"/>
          <p:cNvPicPr preferRelativeResize="0"/>
          <p:nvPr/>
        </p:nvPicPr>
        <p:blipFill rotWithShape="1">
          <a:blip r:embed="rId4">
            <a:alphaModFix/>
          </a:blip>
          <a:srcRect b="26793" l="0" r="0" t="0"/>
          <a:stretch/>
        </p:blipFill>
        <p:spPr>
          <a:xfrm>
            <a:off x="4785775" y="1976400"/>
            <a:ext cx="4358225" cy="2876375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5"/>
          <p:cNvSpPr txBox="1"/>
          <p:nvPr/>
        </p:nvSpPr>
        <p:spPr>
          <a:xfrm>
            <a:off x="1308366" y="1657200"/>
            <a:ext cx="1741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After - Website</a:t>
            </a:r>
            <a:endParaRPr/>
          </a:p>
        </p:txBody>
      </p:sp>
      <p:sp>
        <p:nvSpPr>
          <p:cNvPr id="159" name="Google Shape;159;p25"/>
          <p:cNvSpPr txBox="1"/>
          <p:nvPr/>
        </p:nvSpPr>
        <p:spPr>
          <a:xfrm>
            <a:off x="6027542" y="1657200"/>
            <a:ext cx="18747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After - Database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latin typeface="Arial"/>
                <a:ea typeface="Arial"/>
                <a:cs typeface="Arial"/>
                <a:sym typeface="Arial"/>
              </a:rPr>
              <a:t>User Story #4</a:t>
            </a:r>
            <a:r>
              <a:rPr b="1" lang="en" sz="2400">
                <a:latin typeface="Arial"/>
                <a:ea typeface="Arial"/>
                <a:cs typeface="Arial"/>
                <a:sym typeface="Arial"/>
              </a:rPr>
              <a:t> - User changes password</a:t>
            </a:r>
            <a:endParaRPr/>
          </a:p>
        </p:txBody>
      </p:sp>
      <p:pic>
        <p:nvPicPr>
          <p:cNvPr id="165" name="Google Shape;165;p26"/>
          <p:cNvPicPr preferRelativeResize="0"/>
          <p:nvPr/>
        </p:nvPicPr>
        <p:blipFill rotWithShape="1">
          <a:blip r:embed="rId3">
            <a:alphaModFix/>
          </a:blip>
          <a:srcRect b="24173" l="0" r="2572" t="0"/>
          <a:stretch/>
        </p:blipFill>
        <p:spPr>
          <a:xfrm>
            <a:off x="0" y="1976375"/>
            <a:ext cx="4242200" cy="2799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6"/>
          <p:cNvPicPr preferRelativeResize="0"/>
          <p:nvPr/>
        </p:nvPicPr>
        <p:blipFill rotWithShape="1">
          <a:blip r:embed="rId4">
            <a:alphaModFix/>
          </a:blip>
          <a:srcRect b="27320" l="0" r="0" t="0"/>
          <a:stretch/>
        </p:blipFill>
        <p:spPr>
          <a:xfrm>
            <a:off x="4901800" y="1976375"/>
            <a:ext cx="4242200" cy="2799025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6"/>
          <p:cNvSpPr txBox="1"/>
          <p:nvPr/>
        </p:nvSpPr>
        <p:spPr>
          <a:xfrm>
            <a:off x="6141200" y="1654175"/>
            <a:ext cx="1763400" cy="3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Before - Database</a:t>
            </a:r>
            <a:endParaRPr/>
          </a:p>
        </p:txBody>
      </p:sp>
      <p:sp>
        <p:nvSpPr>
          <p:cNvPr id="168" name="Google Shape;168;p26"/>
          <p:cNvSpPr txBox="1"/>
          <p:nvPr/>
        </p:nvSpPr>
        <p:spPr>
          <a:xfrm>
            <a:off x="1150150" y="1631525"/>
            <a:ext cx="19419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Before - Website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7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Arial"/>
                <a:ea typeface="Arial"/>
                <a:cs typeface="Arial"/>
                <a:sym typeface="Arial"/>
              </a:rPr>
              <a:t>User Story #4</a:t>
            </a:r>
            <a:r>
              <a:rPr b="1" lang="en" sz="2400">
                <a:latin typeface="Arial"/>
                <a:ea typeface="Arial"/>
                <a:cs typeface="Arial"/>
                <a:sym typeface="Arial"/>
              </a:rPr>
              <a:t> - User changes password</a:t>
            </a:r>
            <a:endParaRPr/>
          </a:p>
        </p:txBody>
      </p:sp>
      <p:pic>
        <p:nvPicPr>
          <p:cNvPr id="174" name="Google Shape;174;p27"/>
          <p:cNvPicPr preferRelativeResize="0"/>
          <p:nvPr/>
        </p:nvPicPr>
        <p:blipFill rotWithShape="1">
          <a:blip r:embed="rId3">
            <a:alphaModFix/>
          </a:blip>
          <a:srcRect b="30463" l="0" r="0" t="0"/>
          <a:stretch/>
        </p:blipFill>
        <p:spPr>
          <a:xfrm>
            <a:off x="0" y="1831400"/>
            <a:ext cx="4416224" cy="290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7"/>
          <p:cNvPicPr preferRelativeResize="0"/>
          <p:nvPr/>
        </p:nvPicPr>
        <p:blipFill rotWithShape="1">
          <a:blip r:embed="rId4">
            <a:alphaModFix/>
          </a:blip>
          <a:srcRect b="27320" l="0" r="0" t="0"/>
          <a:stretch/>
        </p:blipFill>
        <p:spPr>
          <a:xfrm>
            <a:off x="4727775" y="1860400"/>
            <a:ext cx="4416224" cy="290535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7"/>
          <p:cNvSpPr txBox="1"/>
          <p:nvPr/>
        </p:nvSpPr>
        <p:spPr>
          <a:xfrm>
            <a:off x="1337354" y="1541200"/>
            <a:ext cx="1741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After - Website</a:t>
            </a:r>
            <a:endParaRPr/>
          </a:p>
        </p:txBody>
      </p:sp>
      <p:sp>
        <p:nvSpPr>
          <p:cNvPr id="177" name="Google Shape;177;p27"/>
          <p:cNvSpPr txBox="1"/>
          <p:nvPr/>
        </p:nvSpPr>
        <p:spPr>
          <a:xfrm>
            <a:off x="5998530" y="1541200"/>
            <a:ext cx="18747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After - Database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8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latin typeface="Arial"/>
                <a:ea typeface="Arial"/>
                <a:cs typeface="Arial"/>
                <a:sym typeface="Arial"/>
              </a:rPr>
              <a:t>User Story #5</a:t>
            </a:r>
            <a:r>
              <a:rPr b="1" lang="en" sz="2400">
                <a:latin typeface="Arial"/>
                <a:ea typeface="Arial"/>
                <a:cs typeface="Arial"/>
                <a:sym typeface="Arial"/>
              </a:rPr>
              <a:t> - User deletes account</a:t>
            </a:r>
            <a:endParaRPr sz="2400"/>
          </a:p>
        </p:txBody>
      </p:sp>
      <p:pic>
        <p:nvPicPr>
          <p:cNvPr id="183" name="Google Shape;183;p28"/>
          <p:cNvPicPr preferRelativeResize="0"/>
          <p:nvPr/>
        </p:nvPicPr>
        <p:blipFill rotWithShape="1">
          <a:blip r:embed="rId3">
            <a:alphaModFix/>
          </a:blip>
          <a:srcRect b="10554" l="0" r="2066" t="0"/>
          <a:stretch/>
        </p:blipFill>
        <p:spPr>
          <a:xfrm>
            <a:off x="0" y="2063425"/>
            <a:ext cx="4263700" cy="281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8"/>
          <p:cNvPicPr preferRelativeResize="0"/>
          <p:nvPr/>
        </p:nvPicPr>
        <p:blipFill rotWithShape="1">
          <a:blip r:embed="rId4">
            <a:alphaModFix/>
          </a:blip>
          <a:srcRect b="7587" l="0" r="1854" t="0"/>
          <a:stretch/>
        </p:blipFill>
        <p:spPr>
          <a:xfrm>
            <a:off x="4572000" y="2063425"/>
            <a:ext cx="4477475" cy="2818350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8"/>
          <p:cNvSpPr txBox="1"/>
          <p:nvPr/>
        </p:nvSpPr>
        <p:spPr>
          <a:xfrm>
            <a:off x="1160900" y="1695925"/>
            <a:ext cx="19419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Before - Website</a:t>
            </a:r>
            <a:endParaRPr/>
          </a:p>
        </p:txBody>
      </p:sp>
      <p:sp>
        <p:nvSpPr>
          <p:cNvPr id="186" name="Google Shape;186;p28"/>
          <p:cNvSpPr txBox="1"/>
          <p:nvPr/>
        </p:nvSpPr>
        <p:spPr>
          <a:xfrm>
            <a:off x="5929038" y="1741225"/>
            <a:ext cx="1763400" cy="3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Before - Database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9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Arial"/>
                <a:ea typeface="Arial"/>
                <a:cs typeface="Arial"/>
                <a:sym typeface="Arial"/>
              </a:rPr>
              <a:t>User Story #5</a:t>
            </a:r>
            <a:r>
              <a:rPr b="1" lang="en" sz="2400">
                <a:latin typeface="Arial"/>
                <a:ea typeface="Arial"/>
                <a:cs typeface="Arial"/>
                <a:sym typeface="Arial"/>
              </a:rPr>
              <a:t> - User deletes account</a:t>
            </a:r>
            <a:endParaRPr/>
          </a:p>
        </p:txBody>
      </p:sp>
      <p:pic>
        <p:nvPicPr>
          <p:cNvPr id="192" name="Google Shape;192;p29"/>
          <p:cNvPicPr preferRelativeResize="0"/>
          <p:nvPr/>
        </p:nvPicPr>
        <p:blipFill rotWithShape="1">
          <a:blip r:embed="rId3">
            <a:alphaModFix/>
          </a:blip>
          <a:srcRect b="23177" l="0" r="0" t="0"/>
          <a:stretch/>
        </p:blipFill>
        <p:spPr>
          <a:xfrm>
            <a:off x="0" y="1813000"/>
            <a:ext cx="4349200" cy="283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9"/>
          <p:cNvPicPr preferRelativeResize="0"/>
          <p:nvPr/>
        </p:nvPicPr>
        <p:blipFill rotWithShape="1">
          <a:blip r:embed="rId4">
            <a:alphaModFix/>
          </a:blip>
          <a:srcRect b="3203" l="0" r="1603" t="0"/>
          <a:stretch/>
        </p:blipFill>
        <p:spPr>
          <a:xfrm>
            <a:off x="4794800" y="1813000"/>
            <a:ext cx="4349200" cy="283580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9"/>
          <p:cNvSpPr txBox="1"/>
          <p:nvPr/>
        </p:nvSpPr>
        <p:spPr>
          <a:xfrm>
            <a:off x="1303854" y="1493800"/>
            <a:ext cx="1741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After - Website</a:t>
            </a:r>
            <a:endParaRPr/>
          </a:p>
        </p:txBody>
      </p:sp>
      <p:sp>
        <p:nvSpPr>
          <p:cNvPr id="195" name="Google Shape;195;p29"/>
          <p:cNvSpPr txBox="1"/>
          <p:nvPr/>
        </p:nvSpPr>
        <p:spPr>
          <a:xfrm>
            <a:off x="6032055" y="1493800"/>
            <a:ext cx="18747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After - Database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0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latin typeface="Arial"/>
                <a:ea typeface="Arial"/>
                <a:cs typeface="Arial"/>
                <a:sym typeface="Arial"/>
              </a:rPr>
              <a:t>User Story #6</a:t>
            </a:r>
            <a:r>
              <a:rPr b="1" lang="en" sz="240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n" sz="2200">
                <a:latin typeface="Arial"/>
                <a:ea typeface="Arial"/>
                <a:cs typeface="Arial"/>
                <a:sym typeface="Arial"/>
              </a:rPr>
              <a:t>-User creates post with invalid input</a:t>
            </a:r>
            <a:endParaRPr sz="2200"/>
          </a:p>
        </p:txBody>
      </p:sp>
      <p:pic>
        <p:nvPicPr>
          <p:cNvPr id="201" name="Google Shape;201;p30"/>
          <p:cNvPicPr preferRelativeResize="0"/>
          <p:nvPr/>
        </p:nvPicPr>
        <p:blipFill rotWithShape="1">
          <a:blip r:embed="rId3">
            <a:alphaModFix/>
          </a:blip>
          <a:srcRect b="6557" l="0" r="12762" t="10537"/>
          <a:stretch/>
        </p:blipFill>
        <p:spPr>
          <a:xfrm>
            <a:off x="0" y="2227875"/>
            <a:ext cx="4384899" cy="234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30"/>
          <p:cNvPicPr preferRelativeResize="0"/>
          <p:nvPr/>
        </p:nvPicPr>
        <p:blipFill rotWithShape="1">
          <a:blip r:embed="rId4">
            <a:alphaModFix/>
          </a:blip>
          <a:srcRect b="5125" l="0" r="12426" t="7408"/>
          <a:stretch/>
        </p:blipFill>
        <p:spPr>
          <a:xfrm>
            <a:off x="4572000" y="2227875"/>
            <a:ext cx="4571999" cy="2344125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30"/>
          <p:cNvSpPr txBox="1"/>
          <p:nvPr/>
        </p:nvSpPr>
        <p:spPr>
          <a:xfrm>
            <a:off x="1578488" y="1899075"/>
            <a:ext cx="12279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Before</a:t>
            </a:r>
            <a:endParaRPr/>
          </a:p>
        </p:txBody>
      </p:sp>
      <p:sp>
        <p:nvSpPr>
          <p:cNvPr id="204" name="Google Shape;204;p30"/>
          <p:cNvSpPr txBox="1"/>
          <p:nvPr/>
        </p:nvSpPr>
        <p:spPr>
          <a:xfrm>
            <a:off x="6210150" y="1889475"/>
            <a:ext cx="1295700" cy="3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After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latin typeface="Arial"/>
                <a:ea typeface="Arial"/>
                <a:cs typeface="Arial"/>
                <a:sym typeface="Arial"/>
              </a:rPr>
              <a:t>User Story #6-11</a:t>
            </a:r>
            <a:r>
              <a:rPr b="1" lang="en" sz="2200">
                <a:latin typeface="Arial"/>
                <a:ea typeface="Arial"/>
                <a:cs typeface="Arial"/>
                <a:sym typeface="Arial"/>
              </a:rPr>
              <a:t>-</a:t>
            </a:r>
            <a:r>
              <a:rPr b="1" lang="en" sz="2000">
                <a:latin typeface="Arial"/>
                <a:ea typeface="Arial"/>
                <a:cs typeface="Arial"/>
                <a:sym typeface="Arial"/>
              </a:rPr>
              <a:t>User creates post with valid input</a:t>
            </a:r>
            <a:endParaRPr sz="2000"/>
          </a:p>
        </p:txBody>
      </p:sp>
      <p:pic>
        <p:nvPicPr>
          <p:cNvPr id="210" name="Google Shape;210;p31"/>
          <p:cNvPicPr preferRelativeResize="0"/>
          <p:nvPr/>
        </p:nvPicPr>
        <p:blipFill rotWithShape="1">
          <a:blip r:embed="rId3">
            <a:alphaModFix/>
          </a:blip>
          <a:srcRect b="7981" l="0" r="13134" t="11392"/>
          <a:stretch/>
        </p:blipFill>
        <p:spPr>
          <a:xfrm>
            <a:off x="0" y="2152025"/>
            <a:ext cx="4339676" cy="226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1"/>
          <p:cNvPicPr preferRelativeResize="0"/>
          <p:nvPr/>
        </p:nvPicPr>
        <p:blipFill rotWithShape="1">
          <a:blip r:embed="rId4">
            <a:alphaModFix/>
          </a:blip>
          <a:srcRect b="17660" l="0" r="0" t="7695"/>
          <a:stretch/>
        </p:blipFill>
        <p:spPr>
          <a:xfrm>
            <a:off x="4644475" y="2190775"/>
            <a:ext cx="4499524" cy="2264325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31"/>
          <p:cNvSpPr txBox="1"/>
          <p:nvPr/>
        </p:nvSpPr>
        <p:spPr>
          <a:xfrm>
            <a:off x="1555875" y="1823225"/>
            <a:ext cx="12279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Before</a:t>
            </a:r>
            <a:endParaRPr/>
          </a:p>
        </p:txBody>
      </p:sp>
      <p:sp>
        <p:nvSpPr>
          <p:cNvPr id="213" name="Google Shape;213;p31"/>
          <p:cNvSpPr txBox="1"/>
          <p:nvPr/>
        </p:nvSpPr>
        <p:spPr>
          <a:xfrm>
            <a:off x="6246388" y="1842775"/>
            <a:ext cx="1295700" cy="3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After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Arial"/>
                <a:ea typeface="Arial"/>
                <a:cs typeface="Arial"/>
                <a:sym typeface="Arial"/>
              </a:rPr>
              <a:t>Problem Statement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14"/>
          <p:cNvSpPr txBox="1"/>
          <p:nvPr>
            <p:ph idx="1" type="body"/>
          </p:nvPr>
        </p:nvSpPr>
        <p:spPr>
          <a:xfrm>
            <a:off x="377400" y="1983000"/>
            <a:ext cx="8520600" cy="117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College books and similar supplies are mostly very expensive. For this reason, students often try to seek out used supplies to purchase for a cheaper price. As of today there are limited markets for these types of products which specifically cater to university students. MyUniMarket will solve this problem by providing a well-built, easy-to-use, and appealing platform for reselling college supplies to Purdue students.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2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latin typeface="Arial"/>
                <a:ea typeface="Arial"/>
                <a:cs typeface="Arial"/>
                <a:sym typeface="Arial"/>
              </a:rPr>
              <a:t>User Story #12</a:t>
            </a:r>
            <a:r>
              <a:rPr b="1" lang="en" sz="2400">
                <a:latin typeface="Arial"/>
                <a:ea typeface="Arial"/>
                <a:cs typeface="Arial"/>
                <a:sym typeface="Arial"/>
              </a:rPr>
              <a:t> - </a:t>
            </a:r>
            <a:r>
              <a:rPr b="1" lang="en" sz="2000">
                <a:latin typeface="Arial"/>
                <a:ea typeface="Arial"/>
                <a:cs typeface="Arial"/>
                <a:sym typeface="Arial"/>
              </a:rPr>
              <a:t>Pages are viewable on all devices</a:t>
            </a:r>
            <a:endParaRPr sz="2000"/>
          </a:p>
        </p:txBody>
      </p:sp>
      <p:pic>
        <p:nvPicPr>
          <p:cNvPr id="219" name="Google Shape;219;p32"/>
          <p:cNvPicPr preferRelativeResize="0"/>
          <p:nvPr/>
        </p:nvPicPr>
        <p:blipFill rotWithShape="1">
          <a:blip r:embed="rId3">
            <a:alphaModFix/>
          </a:blip>
          <a:srcRect b="119" l="0" r="0" t="119"/>
          <a:stretch/>
        </p:blipFill>
        <p:spPr>
          <a:xfrm>
            <a:off x="960675" y="1783963"/>
            <a:ext cx="1447800" cy="314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26925" y="1817288"/>
            <a:ext cx="4905375" cy="3076575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32"/>
          <p:cNvSpPr txBox="1"/>
          <p:nvPr/>
        </p:nvSpPr>
        <p:spPr>
          <a:xfrm>
            <a:off x="1025925" y="1414075"/>
            <a:ext cx="1317300" cy="3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IphoneX</a:t>
            </a:r>
            <a:endParaRPr/>
          </a:p>
        </p:txBody>
      </p:sp>
      <p:sp>
        <p:nvSpPr>
          <p:cNvPr id="222" name="Google Shape;222;p32"/>
          <p:cNvSpPr txBox="1"/>
          <p:nvPr/>
        </p:nvSpPr>
        <p:spPr>
          <a:xfrm>
            <a:off x="4946050" y="1414075"/>
            <a:ext cx="2867100" cy="3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Google Chrome on Computer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3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latin typeface="Arial"/>
                <a:ea typeface="Arial"/>
                <a:cs typeface="Arial"/>
                <a:sym typeface="Arial"/>
              </a:rPr>
              <a:t>User Story #13</a:t>
            </a:r>
            <a:r>
              <a:rPr b="1" lang="en" sz="2000">
                <a:latin typeface="Arial"/>
                <a:ea typeface="Arial"/>
                <a:cs typeface="Arial"/>
                <a:sym typeface="Arial"/>
              </a:rPr>
              <a:t> - Inappropriate words not allowed</a:t>
            </a:r>
            <a:endParaRPr sz="2000"/>
          </a:p>
        </p:txBody>
      </p:sp>
      <p:pic>
        <p:nvPicPr>
          <p:cNvPr id="228" name="Google Shape;228;p33"/>
          <p:cNvPicPr preferRelativeResize="0"/>
          <p:nvPr/>
        </p:nvPicPr>
        <p:blipFill rotWithShape="1">
          <a:blip r:embed="rId3">
            <a:alphaModFix/>
          </a:blip>
          <a:srcRect b="4556" l="0" r="50159" t="6268"/>
          <a:stretch/>
        </p:blipFill>
        <p:spPr>
          <a:xfrm>
            <a:off x="311700" y="1861450"/>
            <a:ext cx="2962325" cy="2981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33"/>
          <p:cNvPicPr preferRelativeResize="0"/>
          <p:nvPr/>
        </p:nvPicPr>
        <p:blipFill rotWithShape="1">
          <a:blip r:embed="rId4">
            <a:alphaModFix/>
          </a:blip>
          <a:srcRect b="33333" l="0" r="19231" t="4558"/>
          <a:stretch/>
        </p:blipFill>
        <p:spPr>
          <a:xfrm>
            <a:off x="4031700" y="2350738"/>
            <a:ext cx="4800600" cy="2002750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33"/>
          <p:cNvSpPr txBox="1"/>
          <p:nvPr/>
        </p:nvSpPr>
        <p:spPr>
          <a:xfrm>
            <a:off x="1105113" y="1483750"/>
            <a:ext cx="1375500" cy="3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Website</a:t>
            </a:r>
            <a:endParaRPr/>
          </a:p>
        </p:txBody>
      </p:sp>
      <p:sp>
        <p:nvSpPr>
          <p:cNvPr id="231" name="Google Shape;231;p33"/>
          <p:cNvSpPr txBox="1"/>
          <p:nvPr/>
        </p:nvSpPr>
        <p:spPr>
          <a:xfrm>
            <a:off x="5744250" y="1973050"/>
            <a:ext cx="1375500" cy="3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Database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latin typeface="Arial"/>
                <a:ea typeface="Arial"/>
                <a:cs typeface="Arial"/>
                <a:sym typeface="Arial"/>
              </a:rPr>
              <a:t>User Story #14</a:t>
            </a:r>
            <a:r>
              <a:rPr b="1" lang="en" sz="240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n" sz="2000">
                <a:latin typeface="Arial"/>
                <a:ea typeface="Arial"/>
                <a:cs typeface="Arial"/>
                <a:sym typeface="Arial"/>
              </a:rPr>
              <a:t>- Passwords are hashed in database</a:t>
            </a:r>
            <a:endParaRPr sz="2000"/>
          </a:p>
        </p:txBody>
      </p:sp>
      <p:pic>
        <p:nvPicPr>
          <p:cNvPr id="237" name="Google Shape;237;p34"/>
          <p:cNvPicPr preferRelativeResize="0"/>
          <p:nvPr/>
        </p:nvPicPr>
        <p:blipFill rotWithShape="1">
          <a:blip r:embed="rId3">
            <a:alphaModFix/>
          </a:blip>
          <a:srcRect b="9518" l="0" r="3698" t="0"/>
          <a:stretch/>
        </p:blipFill>
        <p:spPr>
          <a:xfrm>
            <a:off x="311700" y="2035800"/>
            <a:ext cx="3944975" cy="2340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88250" y="2035800"/>
            <a:ext cx="4044047" cy="2553450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34"/>
          <p:cNvSpPr txBox="1"/>
          <p:nvPr/>
        </p:nvSpPr>
        <p:spPr>
          <a:xfrm>
            <a:off x="1670238" y="1707000"/>
            <a:ext cx="12279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Before</a:t>
            </a:r>
            <a:endParaRPr/>
          </a:p>
        </p:txBody>
      </p:sp>
      <p:sp>
        <p:nvSpPr>
          <p:cNvPr id="240" name="Google Shape;240;p34"/>
          <p:cNvSpPr txBox="1"/>
          <p:nvPr/>
        </p:nvSpPr>
        <p:spPr>
          <a:xfrm>
            <a:off x="6162413" y="1697400"/>
            <a:ext cx="1295700" cy="3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After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Arial"/>
                <a:ea typeface="Arial"/>
                <a:cs typeface="Arial"/>
                <a:sym typeface="Arial"/>
              </a:rPr>
              <a:t>Live Demonstration</a:t>
            </a:r>
            <a:endParaRPr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15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Testing Documentation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16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Arial"/>
                <a:ea typeface="Arial"/>
                <a:cs typeface="Arial"/>
                <a:sym typeface="Arial"/>
              </a:rPr>
              <a:t>User Story #1</a:t>
            </a:r>
            <a:r>
              <a:rPr b="1" lang="en" sz="2400">
                <a:latin typeface="Arial"/>
                <a:ea typeface="Arial"/>
                <a:cs typeface="Arial"/>
                <a:sym typeface="Arial"/>
              </a:rPr>
              <a:t>- Required fields not filled</a:t>
            </a:r>
            <a:endParaRPr b="1" sz="24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7" name="Google Shape;87;p17"/>
          <p:cNvPicPr preferRelativeResize="0"/>
          <p:nvPr/>
        </p:nvPicPr>
        <p:blipFill rotWithShape="1">
          <a:blip r:embed="rId3">
            <a:alphaModFix/>
          </a:blip>
          <a:srcRect b="15674" l="0" r="16492" t="5124"/>
          <a:stretch/>
        </p:blipFill>
        <p:spPr>
          <a:xfrm>
            <a:off x="0" y="1976400"/>
            <a:ext cx="4458482" cy="238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7"/>
          <p:cNvPicPr preferRelativeResize="0"/>
          <p:nvPr/>
        </p:nvPicPr>
        <p:blipFill rotWithShape="1">
          <a:blip r:embed="rId4">
            <a:alphaModFix/>
          </a:blip>
          <a:srcRect b="4553" l="0" r="15987" t="4562"/>
          <a:stretch/>
        </p:blipFill>
        <p:spPr>
          <a:xfrm>
            <a:off x="4685525" y="1976400"/>
            <a:ext cx="4458475" cy="238485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7"/>
          <p:cNvSpPr txBox="1"/>
          <p:nvPr/>
        </p:nvSpPr>
        <p:spPr>
          <a:xfrm>
            <a:off x="1562188" y="1686300"/>
            <a:ext cx="1334100" cy="29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Before</a:t>
            </a:r>
            <a:endParaRPr/>
          </a:p>
        </p:txBody>
      </p:sp>
      <p:sp>
        <p:nvSpPr>
          <p:cNvPr id="90" name="Google Shape;90;p17"/>
          <p:cNvSpPr txBox="1"/>
          <p:nvPr/>
        </p:nvSpPr>
        <p:spPr>
          <a:xfrm>
            <a:off x="6296013" y="1686300"/>
            <a:ext cx="1237500" cy="29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After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8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latin typeface="Arial"/>
                <a:ea typeface="Arial"/>
                <a:cs typeface="Arial"/>
                <a:sym typeface="Arial"/>
              </a:rPr>
              <a:t>User Story #1</a:t>
            </a:r>
            <a:r>
              <a:rPr b="1" lang="en" sz="2400">
                <a:latin typeface="Arial"/>
                <a:ea typeface="Arial"/>
                <a:cs typeface="Arial"/>
                <a:sym typeface="Arial"/>
              </a:rPr>
              <a:t>- Non-Purdue email used</a:t>
            </a:r>
            <a:endParaRPr sz="2400"/>
          </a:p>
        </p:txBody>
      </p:sp>
      <p:pic>
        <p:nvPicPr>
          <p:cNvPr id="96" name="Google Shape;96;p18"/>
          <p:cNvPicPr preferRelativeResize="0"/>
          <p:nvPr/>
        </p:nvPicPr>
        <p:blipFill rotWithShape="1">
          <a:blip r:embed="rId3">
            <a:alphaModFix/>
          </a:blip>
          <a:srcRect b="13680" l="0" r="16177" t="4839"/>
          <a:stretch/>
        </p:blipFill>
        <p:spPr>
          <a:xfrm>
            <a:off x="0" y="1860400"/>
            <a:ext cx="4546425" cy="229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8"/>
          <p:cNvPicPr preferRelativeResize="0"/>
          <p:nvPr/>
        </p:nvPicPr>
        <p:blipFill rotWithShape="1">
          <a:blip r:embed="rId4">
            <a:alphaModFix/>
          </a:blip>
          <a:srcRect b="8262" l="0" r="16142" t="5127"/>
          <a:stretch/>
        </p:blipFill>
        <p:spPr>
          <a:xfrm>
            <a:off x="4597575" y="1860400"/>
            <a:ext cx="4546425" cy="229625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8"/>
          <p:cNvSpPr txBox="1"/>
          <p:nvPr/>
        </p:nvSpPr>
        <p:spPr>
          <a:xfrm>
            <a:off x="1567463" y="1537300"/>
            <a:ext cx="14115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Before</a:t>
            </a:r>
            <a:endParaRPr/>
          </a:p>
        </p:txBody>
      </p:sp>
      <p:sp>
        <p:nvSpPr>
          <p:cNvPr id="99" name="Google Shape;99;p18"/>
          <p:cNvSpPr txBox="1"/>
          <p:nvPr/>
        </p:nvSpPr>
        <p:spPr>
          <a:xfrm>
            <a:off x="6256838" y="1537300"/>
            <a:ext cx="1227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After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9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latin typeface="Arial"/>
                <a:ea typeface="Arial"/>
                <a:cs typeface="Arial"/>
                <a:sym typeface="Arial"/>
              </a:rPr>
              <a:t>User Story #1</a:t>
            </a:r>
            <a:r>
              <a:rPr b="1" lang="en" sz="2400">
                <a:latin typeface="Arial"/>
                <a:ea typeface="Arial"/>
                <a:cs typeface="Arial"/>
                <a:sym typeface="Arial"/>
              </a:rPr>
              <a:t>- Purdue Email Verification</a:t>
            </a:r>
            <a:endParaRPr sz="2400"/>
          </a:p>
        </p:txBody>
      </p:sp>
      <p:pic>
        <p:nvPicPr>
          <p:cNvPr id="105" name="Google Shape;10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617425"/>
            <a:ext cx="8839199" cy="2740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latin typeface="Arial"/>
                <a:ea typeface="Arial"/>
                <a:cs typeface="Arial"/>
                <a:sym typeface="Arial"/>
              </a:rPr>
              <a:t>User Story #2</a:t>
            </a:r>
            <a:r>
              <a:rPr b="1" lang="en" sz="2400">
                <a:latin typeface="Arial"/>
                <a:ea typeface="Arial"/>
                <a:cs typeface="Arial"/>
                <a:sym typeface="Arial"/>
              </a:rPr>
              <a:t> - Required fields not filled</a:t>
            </a:r>
            <a:endParaRPr sz="2400"/>
          </a:p>
        </p:txBody>
      </p:sp>
      <p:pic>
        <p:nvPicPr>
          <p:cNvPr id="111" name="Google Shape;111;p20"/>
          <p:cNvPicPr preferRelativeResize="0"/>
          <p:nvPr/>
        </p:nvPicPr>
        <p:blipFill rotWithShape="1">
          <a:blip r:embed="rId3">
            <a:alphaModFix/>
          </a:blip>
          <a:srcRect b="23931" l="17607" r="17490" t="0"/>
          <a:stretch/>
        </p:blipFill>
        <p:spPr>
          <a:xfrm>
            <a:off x="270700" y="2015075"/>
            <a:ext cx="4234700" cy="242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20"/>
          <p:cNvPicPr preferRelativeResize="0"/>
          <p:nvPr/>
        </p:nvPicPr>
        <p:blipFill rotWithShape="1">
          <a:blip r:embed="rId4">
            <a:alphaModFix/>
          </a:blip>
          <a:srcRect b="19100" l="18107" r="18113" t="0"/>
          <a:stretch/>
        </p:blipFill>
        <p:spPr>
          <a:xfrm>
            <a:off x="4831825" y="2015074"/>
            <a:ext cx="4234700" cy="2425975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20"/>
          <p:cNvSpPr txBox="1"/>
          <p:nvPr/>
        </p:nvSpPr>
        <p:spPr>
          <a:xfrm>
            <a:off x="1745150" y="1667075"/>
            <a:ext cx="1285800" cy="3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Before</a:t>
            </a:r>
            <a:endParaRPr/>
          </a:p>
        </p:txBody>
      </p:sp>
      <p:sp>
        <p:nvSpPr>
          <p:cNvPr id="114" name="Google Shape;114;p20"/>
          <p:cNvSpPr txBox="1"/>
          <p:nvPr/>
        </p:nvSpPr>
        <p:spPr>
          <a:xfrm>
            <a:off x="6301475" y="1667075"/>
            <a:ext cx="1295400" cy="3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After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latin typeface="Arial"/>
                <a:ea typeface="Arial"/>
                <a:cs typeface="Arial"/>
                <a:sym typeface="Arial"/>
              </a:rPr>
              <a:t>User Story #2</a:t>
            </a:r>
            <a:r>
              <a:rPr b="1" lang="en" sz="2400">
                <a:latin typeface="Arial"/>
                <a:ea typeface="Arial"/>
                <a:cs typeface="Arial"/>
                <a:sym typeface="Arial"/>
              </a:rPr>
              <a:t> - Invalid input in field</a:t>
            </a:r>
            <a:endParaRPr/>
          </a:p>
        </p:txBody>
      </p:sp>
      <p:pic>
        <p:nvPicPr>
          <p:cNvPr id="120" name="Google Shape;120;p21"/>
          <p:cNvPicPr preferRelativeResize="0"/>
          <p:nvPr/>
        </p:nvPicPr>
        <p:blipFill rotWithShape="1">
          <a:blip r:embed="rId3">
            <a:alphaModFix/>
          </a:blip>
          <a:srcRect b="24619" l="18259" r="18625" t="0"/>
          <a:stretch/>
        </p:blipFill>
        <p:spPr>
          <a:xfrm>
            <a:off x="67675" y="2076775"/>
            <a:ext cx="4367900" cy="240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1"/>
          <p:cNvPicPr preferRelativeResize="0"/>
          <p:nvPr/>
        </p:nvPicPr>
        <p:blipFill rotWithShape="1">
          <a:blip r:embed="rId4">
            <a:alphaModFix/>
          </a:blip>
          <a:srcRect b="19419" l="18146" r="18494" t="0"/>
          <a:stretch/>
        </p:blipFill>
        <p:spPr>
          <a:xfrm>
            <a:off x="4776100" y="2076775"/>
            <a:ext cx="4367900" cy="2408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1"/>
          <p:cNvSpPr txBox="1"/>
          <p:nvPr/>
        </p:nvSpPr>
        <p:spPr>
          <a:xfrm>
            <a:off x="1637675" y="1738375"/>
            <a:ext cx="12279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Before</a:t>
            </a:r>
            <a:endParaRPr/>
          </a:p>
        </p:txBody>
      </p:sp>
      <p:sp>
        <p:nvSpPr>
          <p:cNvPr id="123" name="Google Shape;123;p21"/>
          <p:cNvSpPr txBox="1"/>
          <p:nvPr/>
        </p:nvSpPr>
        <p:spPr>
          <a:xfrm>
            <a:off x="6346100" y="1738375"/>
            <a:ext cx="12279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After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607D8B"/>
      </a:accent3>
      <a:accent4>
        <a:srgbClr val="78909C"/>
      </a:accent4>
      <a:accent5>
        <a:srgbClr val="57BB8A"/>
      </a:accent5>
      <a:accent6>
        <a:srgbClr val="DCE755"/>
      </a:accent6>
      <a:hlink>
        <a:srgbClr val="57BB8A"/>
      </a:hlink>
      <a:folHlink>
        <a:srgbClr val="57BB8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